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63" r:id="rId4"/>
    <p:sldId id="259" r:id="rId5"/>
    <p:sldId id="258" r:id="rId6"/>
    <p:sldId id="260"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2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20CD0B-3E99-41C1-8B41-01391A205DA5}" type="datetimeFigureOut">
              <a:rPr lang="en-IN" smtClean="0"/>
              <a:t>14-12-2022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0DC538-B3D5-4EBA-A750-E02B56E4E844}" type="slidenum">
              <a:rPr lang="en-IN" smtClean="0"/>
              <a:t>‹#›</a:t>
            </a:fld>
            <a:endParaRPr lang="en-IN"/>
          </a:p>
        </p:txBody>
      </p:sp>
    </p:spTree>
    <p:extLst>
      <p:ext uri="{BB962C8B-B14F-4D97-AF65-F5344CB8AC3E}">
        <p14:creationId xmlns:p14="http://schemas.microsoft.com/office/powerpoint/2010/main" val="2763182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00DC538-B3D5-4EBA-A750-E02B56E4E844}" type="slidenum">
              <a:rPr lang="en-IN" smtClean="0"/>
              <a:t>1</a:t>
            </a:fld>
            <a:endParaRPr lang="en-IN"/>
          </a:p>
        </p:txBody>
      </p:sp>
    </p:spTree>
    <p:extLst>
      <p:ext uri="{BB962C8B-B14F-4D97-AF65-F5344CB8AC3E}">
        <p14:creationId xmlns:p14="http://schemas.microsoft.com/office/powerpoint/2010/main" val="2366369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0DC538-B3D5-4EBA-A750-E02B56E4E844}" type="slidenum">
              <a:rPr lang="en-IN" smtClean="0"/>
              <a:t>3</a:t>
            </a:fld>
            <a:endParaRPr lang="en-IN"/>
          </a:p>
        </p:txBody>
      </p:sp>
    </p:spTree>
    <p:extLst>
      <p:ext uri="{BB962C8B-B14F-4D97-AF65-F5344CB8AC3E}">
        <p14:creationId xmlns:p14="http://schemas.microsoft.com/office/powerpoint/2010/main" val="1309073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D6DA2CE-5DA4-46FD-A609-B813F94DF0D6}" type="datetimeFigureOut">
              <a:rPr lang="en-IN" smtClean="0"/>
              <a:t>14-12-2022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337303-85C4-4AF7-9C76-B7851B0BE09B}" type="slidenum">
              <a:rPr lang="en-IN" smtClean="0"/>
              <a:t>‹#›</a:t>
            </a:fld>
            <a:endParaRPr lang="en-IN"/>
          </a:p>
        </p:txBody>
      </p:sp>
    </p:spTree>
    <p:extLst>
      <p:ext uri="{BB962C8B-B14F-4D97-AF65-F5344CB8AC3E}">
        <p14:creationId xmlns:p14="http://schemas.microsoft.com/office/powerpoint/2010/main" val="1317541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D6DA2CE-5DA4-46FD-A609-B813F94DF0D6}" type="datetimeFigureOut">
              <a:rPr lang="en-IN" smtClean="0"/>
              <a:t>14-12-2022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337303-85C4-4AF7-9C76-B7851B0BE09B}" type="slidenum">
              <a:rPr lang="en-IN" smtClean="0"/>
              <a:t>‹#›</a:t>
            </a:fld>
            <a:endParaRPr lang="en-IN"/>
          </a:p>
        </p:txBody>
      </p:sp>
    </p:spTree>
    <p:extLst>
      <p:ext uri="{BB962C8B-B14F-4D97-AF65-F5344CB8AC3E}">
        <p14:creationId xmlns:p14="http://schemas.microsoft.com/office/powerpoint/2010/main" val="2914047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D6DA2CE-5DA4-46FD-A609-B813F94DF0D6}" type="datetimeFigureOut">
              <a:rPr lang="en-IN" smtClean="0"/>
              <a:t>14-12-2022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337303-85C4-4AF7-9C76-B7851B0BE09B}" type="slidenum">
              <a:rPr lang="en-IN" smtClean="0"/>
              <a:t>‹#›</a:t>
            </a:fld>
            <a:endParaRPr lang="en-IN"/>
          </a:p>
        </p:txBody>
      </p:sp>
    </p:spTree>
    <p:extLst>
      <p:ext uri="{BB962C8B-B14F-4D97-AF65-F5344CB8AC3E}">
        <p14:creationId xmlns:p14="http://schemas.microsoft.com/office/powerpoint/2010/main" val="3342998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D6DA2CE-5DA4-46FD-A609-B813F94DF0D6}" type="datetimeFigureOut">
              <a:rPr lang="en-IN" smtClean="0"/>
              <a:t>14-12-2022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337303-85C4-4AF7-9C76-B7851B0BE09B}" type="slidenum">
              <a:rPr lang="en-IN" smtClean="0"/>
              <a:t>‹#›</a:t>
            </a:fld>
            <a:endParaRPr lang="en-IN"/>
          </a:p>
        </p:txBody>
      </p:sp>
    </p:spTree>
    <p:extLst>
      <p:ext uri="{BB962C8B-B14F-4D97-AF65-F5344CB8AC3E}">
        <p14:creationId xmlns:p14="http://schemas.microsoft.com/office/powerpoint/2010/main" val="373235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6DA2CE-5DA4-46FD-A609-B813F94DF0D6}" type="datetimeFigureOut">
              <a:rPr lang="en-IN" smtClean="0"/>
              <a:t>14-12-2022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337303-85C4-4AF7-9C76-B7851B0BE09B}" type="slidenum">
              <a:rPr lang="en-IN" smtClean="0"/>
              <a:t>‹#›</a:t>
            </a:fld>
            <a:endParaRPr lang="en-IN"/>
          </a:p>
        </p:txBody>
      </p:sp>
    </p:spTree>
    <p:extLst>
      <p:ext uri="{BB962C8B-B14F-4D97-AF65-F5344CB8AC3E}">
        <p14:creationId xmlns:p14="http://schemas.microsoft.com/office/powerpoint/2010/main" val="346857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D6DA2CE-5DA4-46FD-A609-B813F94DF0D6}" type="datetimeFigureOut">
              <a:rPr lang="en-IN" smtClean="0"/>
              <a:t>14-12-2022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337303-85C4-4AF7-9C76-B7851B0BE09B}" type="slidenum">
              <a:rPr lang="en-IN" smtClean="0"/>
              <a:t>‹#›</a:t>
            </a:fld>
            <a:endParaRPr lang="en-IN"/>
          </a:p>
        </p:txBody>
      </p:sp>
    </p:spTree>
    <p:extLst>
      <p:ext uri="{BB962C8B-B14F-4D97-AF65-F5344CB8AC3E}">
        <p14:creationId xmlns:p14="http://schemas.microsoft.com/office/powerpoint/2010/main" val="363360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D6DA2CE-5DA4-46FD-A609-B813F94DF0D6}" type="datetimeFigureOut">
              <a:rPr lang="en-IN" smtClean="0"/>
              <a:t>14-12-2022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9337303-85C4-4AF7-9C76-B7851B0BE09B}" type="slidenum">
              <a:rPr lang="en-IN" smtClean="0"/>
              <a:t>‹#›</a:t>
            </a:fld>
            <a:endParaRPr lang="en-IN"/>
          </a:p>
        </p:txBody>
      </p:sp>
    </p:spTree>
    <p:extLst>
      <p:ext uri="{BB962C8B-B14F-4D97-AF65-F5344CB8AC3E}">
        <p14:creationId xmlns:p14="http://schemas.microsoft.com/office/powerpoint/2010/main" val="3404641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D6DA2CE-5DA4-46FD-A609-B813F94DF0D6}" type="datetimeFigureOut">
              <a:rPr lang="en-IN" smtClean="0"/>
              <a:t>14-12-2022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9337303-85C4-4AF7-9C76-B7851B0BE09B}" type="slidenum">
              <a:rPr lang="en-IN" smtClean="0"/>
              <a:t>‹#›</a:t>
            </a:fld>
            <a:endParaRPr lang="en-IN"/>
          </a:p>
        </p:txBody>
      </p:sp>
    </p:spTree>
    <p:extLst>
      <p:ext uri="{BB962C8B-B14F-4D97-AF65-F5344CB8AC3E}">
        <p14:creationId xmlns:p14="http://schemas.microsoft.com/office/powerpoint/2010/main" val="120787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6DA2CE-5DA4-46FD-A609-B813F94DF0D6}" type="datetimeFigureOut">
              <a:rPr lang="en-IN" smtClean="0"/>
              <a:t>14-12-2022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9337303-85C4-4AF7-9C76-B7851B0BE09B}" type="slidenum">
              <a:rPr lang="en-IN" smtClean="0"/>
              <a:t>‹#›</a:t>
            </a:fld>
            <a:endParaRPr lang="en-IN"/>
          </a:p>
        </p:txBody>
      </p:sp>
    </p:spTree>
    <p:extLst>
      <p:ext uri="{BB962C8B-B14F-4D97-AF65-F5344CB8AC3E}">
        <p14:creationId xmlns:p14="http://schemas.microsoft.com/office/powerpoint/2010/main" val="2846084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6DA2CE-5DA4-46FD-A609-B813F94DF0D6}" type="datetimeFigureOut">
              <a:rPr lang="en-IN" smtClean="0"/>
              <a:t>14-12-2022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337303-85C4-4AF7-9C76-B7851B0BE09B}" type="slidenum">
              <a:rPr lang="en-IN" smtClean="0"/>
              <a:t>‹#›</a:t>
            </a:fld>
            <a:endParaRPr lang="en-IN"/>
          </a:p>
        </p:txBody>
      </p:sp>
    </p:spTree>
    <p:extLst>
      <p:ext uri="{BB962C8B-B14F-4D97-AF65-F5344CB8AC3E}">
        <p14:creationId xmlns:p14="http://schemas.microsoft.com/office/powerpoint/2010/main" val="3677100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6DA2CE-5DA4-46FD-A609-B813F94DF0D6}" type="datetimeFigureOut">
              <a:rPr lang="en-IN" smtClean="0"/>
              <a:t>14-12-2022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337303-85C4-4AF7-9C76-B7851B0BE09B}" type="slidenum">
              <a:rPr lang="en-IN" smtClean="0"/>
              <a:t>‹#›</a:t>
            </a:fld>
            <a:endParaRPr lang="en-IN"/>
          </a:p>
        </p:txBody>
      </p:sp>
    </p:spTree>
    <p:extLst>
      <p:ext uri="{BB962C8B-B14F-4D97-AF65-F5344CB8AC3E}">
        <p14:creationId xmlns:p14="http://schemas.microsoft.com/office/powerpoint/2010/main" val="2606320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6DA2CE-5DA4-46FD-A609-B813F94DF0D6}" type="datetimeFigureOut">
              <a:rPr lang="en-IN" smtClean="0"/>
              <a:t>14-12-2022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337303-85C4-4AF7-9C76-B7851B0BE09B}" type="slidenum">
              <a:rPr lang="en-IN" smtClean="0"/>
              <a:t>‹#›</a:t>
            </a:fld>
            <a:endParaRPr lang="en-IN"/>
          </a:p>
        </p:txBody>
      </p:sp>
    </p:spTree>
    <p:extLst>
      <p:ext uri="{BB962C8B-B14F-4D97-AF65-F5344CB8AC3E}">
        <p14:creationId xmlns:p14="http://schemas.microsoft.com/office/powerpoint/2010/main" val="1153181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l="165" t="21545" r="35568" b="25516"/>
          <a:stretch>
            <a:fillRect/>
          </a:stretch>
        </p:blipFill>
        <p:spPr bwMode="auto">
          <a:xfrm>
            <a:off x="0" y="0"/>
            <a:ext cx="4241873" cy="1398443"/>
          </a:xfrm>
          <a:prstGeom prst="rect">
            <a:avLst/>
          </a:prstGeom>
          <a:noFill/>
          <a:ln>
            <a:noFill/>
          </a:ln>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p:cNvSpPr>
            <a:spLocks noGrp="1"/>
          </p:cNvSpPr>
          <p:nvPr>
            <p:ph idx="1"/>
          </p:nvPr>
        </p:nvSpPr>
        <p:spPr>
          <a:xfrm>
            <a:off x="4023360" y="2415896"/>
            <a:ext cx="4163568" cy="1623873"/>
          </a:xfrm>
        </p:spPr>
        <p:txBody>
          <a:bodyPr/>
          <a:lstStyle/>
          <a:p>
            <a:pPr marL="0" indent="0" algn="ctr" defTabSz="914396">
              <a:buNone/>
              <a:defRPr/>
            </a:pPr>
            <a:r>
              <a:rPr lang="en-US" sz="2727" b="1" dirty="0" smtClean="0">
                <a:effectLst>
                  <a:outerShdw blurRad="38100" dist="38100" dir="2700000" algn="tl">
                    <a:srgbClr val="000000">
                      <a:alpha val="43137"/>
                    </a:srgbClr>
                  </a:outerShdw>
                </a:effectLst>
              </a:rPr>
              <a:t>Assignment - 1</a:t>
            </a:r>
          </a:p>
          <a:p>
            <a:pPr marL="0" indent="0" algn="ctr" defTabSz="914396">
              <a:buNone/>
              <a:defRPr/>
            </a:pPr>
            <a:r>
              <a:rPr lang="en-US" sz="2727" b="1" dirty="0" smtClean="0">
                <a:effectLst>
                  <a:outerShdw blurRad="38100" dist="38100" dir="2700000" algn="tl">
                    <a:srgbClr val="000000">
                      <a:alpha val="43137"/>
                    </a:srgbClr>
                  </a:outerShdw>
                </a:effectLst>
              </a:rPr>
              <a:t>Story Telling </a:t>
            </a:r>
            <a:endParaRPr lang="en-IN" sz="2727" b="1" dirty="0">
              <a:solidFill>
                <a:schemeClr val="tx1"/>
              </a:solidFill>
              <a:effectLst>
                <a:outerShdw blurRad="38100" dist="38100" dir="2700000" algn="tl">
                  <a:srgbClr val="000000">
                    <a:alpha val="43137"/>
                  </a:srgbClr>
                </a:outerShdw>
              </a:effectLst>
            </a:endParaRPr>
          </a:p>
          <a:p>
            <a:pPr marL="0" indent="0" algn="ctr" defTabSz="914396">
              <a:buNone/>
              <a:defRPr/>
            </a:pPr>
            <a:r>
              <a:rPr lang="en-IN" sz="2727" b="1" dirty="0">
                <a:solidFill>
                  <a:schemeClr val="tx1"/>
                </a:solidFill>
                <a:effectLst>
                  <a:outerShdw blurRad="38100" dist="38100" dir="2700000" algn="tl">
                    <a:srgbClr val="000000">
                      <a:alpha val="43137"/>
                    </a:srgbClr>
                  </a:outerShdw>
                </a:effectLst>
              </a:rPr>
              <a:t>BBA 1</a:t>
            </a:r>
            <a:r>
              <a:rPr lang="en-IN" sz="2727" b="1" baseline="30000" dirty="0">
                <a:solidFill>
                  <a:schemeClr val="tx1"/>
                </a:solidFill>
                <a:effectLst>
                  <a:outerShdw blurRad="38100" dist="38100" dir="2700000" algn="tl">
                    <a:srgbClr val="000000">
                      <a:alpha val="43137"/>
                    </a:srgbClr>
                  </a:outerShdw>
                </a:effectLst>
              </a:rPr>
              <a:t>st</a:t>
            </a:r>
            <a:r>
              <a:rPr lang="en-IN" sz="2727" b="1" dirty="0">
                <a:solidFill>
                  <a:schemeClr val="tx1"/>
                </a:solidFill>
                <a:effectLst>
                  <a:outerShdw blurRad="38100" dist="38100" dir="2700000" algn="tl">
                    <a:srgbClr val="000000">
                      <a:alpha val="43137"/>
                    </a:srgbClr>
                  </a:outerShdw>
                </a:effectLst>
              </a:rPr>
              <a:t> SEM (2022-23)</a:t>
            </a:r>
          </a:p>
          <a:p>
            <a:pPr marL="0" indent="0" defTabSz="914396">
              <a:buNone/>
              <a:defRPr/>
            </a:pPr>
            <a:endParaRPr lang="en-IN" sz="2000" b="1" dirty="0">
              <a:solidFill>
                <a:schemeClr val="tx1"/>
              </a:solidFill>
              <a:effectLst>
                <a:outerShdw blurRad="38100" dist="38100" dir="2700000" algn="tl">
                  <a:srgbClr val="000000">
                    <a:alpha val="43137"/>
                  </a:srgbClr>
                </a:outerShdw>
              </a:effectLst>
            </a:endParaRPr>
          </a:p>
        </p:txBody>
      </p:sp>
      <p:sp>
        <p:nvSpPr>
          <p:cNvPr id="4100" name="TextBox 6"/>
          <p:cNvSpPr txBox="1">
            <a:spLocks noChangeArrowheads="1"/>
          </p:cNvSpPr>
          <p:nvPr/>
        </p:nvSpPr>
        <p:spPr bwMode="auto">
          <a:xfrm>
            <a:off x="1077404" y="4879859"/>
            <a:ext cx="2379085" cy="101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ckwell" panose="02060603020205020403" pitchFamily="18" charset="0"/>
              </a:defRPr>
            </a:lvl1pPr>
            <a:lvl2pPr marL="742950" indent="-285750">
              <a:defRPr>
                <a:solidFill>
                  <a:schemeClr val="tx1"/>
                </a:solidFill>
                <a:latin typeface="Rockwell" panose="02060603020205020403" pitchFamily="18" charset="0"/>
              </a:defRPr>
            </a:lvl2pPr>
            <a:lvl3pPr marL="1143000" indent="-228600">
              <a:defRPr>
                <a:solidFill>
                  <a:schemeClr val="tx1"/>
                </a:solidFill>
                <a:latin typeface="Rockwell" panose="02060603020205020403" pitchFamily="18" charset="0"/>
              </a:defRPr>
            </a:lvl3pPr>
            <a:lvl4pPr marL="1600200" indent="-228600">
              <a:defRPr>
                <a:solidFill>
                  <a:schemeClr val="tx1"/>
                </a:solidFill>
                <a:latin typeface="Rockwell" panose="02060603020205020403" pitchFamily="18" charset="0"/>
              </a:defRPr>
            </a:lvl4pPr>
            <a:lvl5pPr marL="2057400" indent="-228600">
              <a:defRPr>
                <a:solidFill>
                  <a:schemeClr val="tx1"/>
                </a:solidFill>
                <a:latin typeface="Rockwell" panose="02060603020205020403" pitchFamily="18" charset="0"/>
              </a:defRPr>
            </a:lvl5pPr>
            <a:lvl6pPr marL="2514600" indent="-228600" defTabSz="457200" eaLnBrk="0" fontAlgn="base" hangingPunct="0">
              <a:spcBef>
                <a:spcPct val="0"/>
              </a:spcBef>
              <a:spcAft>
                <a:spcPct val="0"/>
              </a:spcAft>
              <a:defRPr>
                <a:solidFill>
                  <a:schemeClr val="tx1"/>
                </a:solidFill>
                <a:latin typeface="Rockwell" panose="02060603020205020403" pitchFamily="18" charset="0"/>
              </a:defRPr>
            </a:lvl6pPr>
            <a:lvl7pPr marL="2971800" indent="-228600" defTabSz="457200" eaLnBrk="0" fontAlgn="base" hangingPunct="0">
              <a:spcBef>
                <a:spcPct val="0"/>
              </a:spcBef>
              <a:spcAft>
                <a:spcPct val="0"/>
              </a:spcAft>
              <a:defRPr>
                <a:solidFill>
                  <a:schemeClr val="tx1"/>
                </a:solidFill>
                <a:latin typeface="Rockwell" panose="02060603020205020403" pitchFamily="18" charset="0"/>
              </a:defRPr>
            </a:lvl7pPr>
            <a:lvl8pPr marL="3429000" indent="-228600" defTabSz="457200" eaLnBrk="0" fontAlgn="base" hangingPunct="0">
              <a:spcBef>
                <a:spcPct val="0"/>
              </a:spcBef>
              <a:spcAft>
                <a:spcPct val="0"/>
              </a:spcAft>
              <a:defRPr>
                <a:solidFill>
                  <a:schemeClr val="tx1"/>
                </a:solidFill>
                <a:latin typeface="Rockwell" panose="02060603020205020403" pitchFamily="18" charset="0"/>
              </a:defRPr>
            </a:lvl8pPr>
            <a:lvl9pPr marL="3886200" indent="-228600" defTabSz="457200" eaLnBrk="0" fontAlgn="base" hangingPunct="0">
              <a:spcBef>
                <a:spcPct val="0"/>
              </a:spcBef>
              <a:spcAft>
                <a:spcPct val="0"/>
              </a:spcAft>
              <a:defRPr>
                <a:solidFill>
                  <a:schemeClr val="tx1"/>
                </a:solidFill>
                <a:latin typeface="Rockwell" panose="02060603020205020403" pitchFamily="18" charset="0"/>
              </a:defRPr>
            </a:lvl9pPr>
          </a:lstStyle>
          <a:p>
            <a:pPr eaLnBrk="1" hangingPunct="1"/>
            <a:r>
              <a:rPr lang="en-IN" altLang="en-US" sz="2182" b="1" u="sng" dirty="0"/>
              <a:t>Submitted </a:t>
            </a:r>
            <a:r>
              <a:rPr lang="en-IN" altLang="en-US" sz="2182" b="1" u="sng" dirty="0" smtClean="0"/>
              <a:t>By-</a:t>
            </a:r>
            <a:endParaRPr lang="en-US" altLang="en-US" sz="1909" dirty="0"/>
          </a:p>
          <a:p>
            <a:pPr eaLnBrk="1" hangingPunct="1"/>
            <a:r>
              <a:rPr lang="en-US" altLang="en-US" sz="1909" dirty="0"/>
              <a:t>Shankh </a:t>
            </a:r>
            <a:r>
              <a:rPr lang="en-US" altLang="en-US" sz="1909" dirty="0" smtClean="0"/>
              <a:t>Bansal</a:t>
            </a:r>
          </a:p>
          <a:p>
            <a:pPr eaLnBrk="1" hangingPunct="1"/>
            <a:r>
              <a:rPr lang="en-US" altLang="en-US" sz="1909" dirty="0" smtClean="0"/>
              <a:t>AU22C1013</a:t>
            </a:r>
            <a:endParaRPr lang="en-US" altLang="en-US" sz="1909" dirty="0"/>
          </a:p>
        </p:txBody>
      </p:sp>
      <p:sp>
        <p:nvSpPr>
          <p:cNvPr id="4101" name="TextBox 8"/>
          <p:cNvSpPr txBox="1">
            <a:spLocks noChangeArrowheads="1"/>
          </p:cNvSpPr>
          <p:nvPr/>
        </p:nvSpPr>
        <p:spPr bwMode="auto">
          <a:xfrm>
            <a:off x="8254097" y="4879859"/>
            <a:ext cx="2379085" cy="75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ckwell" panose="02060603020205020403" pitchFamily="18" charset="0"/>
              </a:defRPr>
            </a:lvl1pPr>
            <a:lvl2pPr marL="742950" indent="-285750">
              <a:defRPr>
                <a:solidFill>
                  <a:schemeClr val="tx1"/>
                </a:solidFill>
                <a:latin typeface="Rockwell" panose="02060603020205020403" pitchFamily="18" charset="0"/>
              </a:defRPr>
            </a:lvl2pPr>
            <a:lvl3pPr marL="1143000" indent="-228600">
              <a:defRPr>
                <a:solidFill>
                  <a:schemeClr val="tx1"/>
                </a:solidFill>
                <a:latin typeface="Rockwell" panose="02060603020205020403" pitchFamily="18" charset="0"/>
              </a:defRPr>
            </a:lvl3pPr>
            <a:lvl4pPr marL="1600200" indent="-228600">
              <a:defRPr>
                <a:solidFill>
                  <a:schemeClr val="tx1"/>
                </a:solidFill>
                <a:latin typeface="Rockwell" panose="02060603020205020403" pitchFamily="18" charset="0"/>
              </a:defRPr>
            </a:lvl4pPr>
            <a:lvl5pPr marL="2057400" indent="-228600">
              <a:defRPr>
                <a:solidFill>
                  <a:schemeClr val="tx1"/>
                </a:solidFill>
                <a:latin typeface="Rockwell" panose="02060603020205020403" pitchFamily="18" charset="0"/>
              </a:defRPr>
            </a:lvl5pPr>
            <a:lvl6pPr marL="2514600" indent="-228600" defTabSz="457200" eaLnBrk="0" fontAlgn="base" hangingPunct="0">
              <a:spcBef>
                <a:spcPct val="0"/>
              </a:spcBef>
              <a:spcAft>
                <a:spcPct val="0"/>
              </a:spcAft>
              <a:defRPr>
                <a:solidFill>
                  <a:schemeClr val="tx1"/>
                </a:solidFill>
                <a:latin typeface="Rockwell" panose="02060603020205020403" pitchFamily="18" charset="0"/>
              </a:defRPr>
            </a:lvl6pPr>
            <a:lvl7pPr marL="2971800" indent="-228600" defTabSz="457200" eaLnBrk="0" fontAlgn="base" hangingPunct="0">
              <a:spcBef>
                <a:spcPct val="0"/>
              </a:spcBef>
              <a:spcAft>
                <a:spcPct val="0"/>
              </a:spcAft>
              <a:defRPr>
                <a:solidFill>
                  <a:schemeClr val="tx1"/>
                </a:solidFill>
                <a:latin typeface="Rockwell" panose="02060603020205020403" pitchFamily="18" charset="0"/>
              </a:defRPr>
            </a:lvl7pPr>
            <a:lvl8pPr marL="3429000" indent="-228600" defTabSz="457200" eaLnBrk="0" fontAlgn="base" hangingPunct="0">
              <a:spcBef>
                <a:spcPct val="0"/>
              </a:spcBef>
              <a:spcAft>
                <a:spcPct val="0"/>
              </a:spcAft>
              <a:defRPr>
                <a:solidFill>
                  <a:schemeClr val="tx1"/>
                </a:solidFill>
                <a:latin typeface="Rockwell" panose="02060603020205020403" pitchFamily="18" charset="0"/>
              </a:defRPr>
            </a:lvl8pPr>
            <a:lvl9pPr marL="3886200" indent="-228600" defTabSz="457200" eaLnBrk="0" fontAlgn="base" hangingPunct="0">
              <a:spcBef>
                <a:spcPct val="0"/>
              </a:spcBef>
              <a:spcAft>
                <a:spcPct val="0"/>
              </a:spcAft>
              <a:defRPr>
                <a:solidFill>
                  <a:schemeClr val="tx1"/>
                </a:solidFill>
                <a:latin typeface="Rockwell" panose="02060603020205020403" pitchFamily="18" charset="0"/>
              </a:defRPr>
            </a:lvl9pPr>
          </a:lstStyle>
          <a:p>
            <a:pPr eaLnBrk="1" hangingPunct="1">
              <a:lnSpc>
                <a:spcPts val="2618"/>
              </a:lnSpc>
            </a:pPr>
            <a:r>
              <a:rPr lang="en-US" altLang="en-US" sz="2182" b="1" u="sng" dirty="0"/>
              <a:t>Submitted To- </a:t>
            </a:r>
          </a:p>
          <a:p>
            <a:pPr eaLnBrk="1" hangingPunct="1">
              <a:lnSpc>
                <a:spcPts val="2618"/>
              </a:lnSpc>
            </a:pPr>
            <a:r>
              <a:rPr lang="en-US" altLang="en-US" sz="1909" dirty="0" smtClean="0"/>
              <a:t>Dr. Gaurav Bagra  </a:t>
            </a:r>
            <a:endParaRPr lang="en-IN" altLang="en-US" sz="1909" dirty="0"/>
          </a:p>
        </p:txBody>
      </p:sp>
      <p:pic>
        <p:nvPicPr>
          <p:cNvPr id="4102" name="Picture 2"/>
          <p:cNvPicPr>
            <a:picLocks noChangeAspect="1" noChangeArrowheads="1"/>
          </p:cNvPicPr>
          <p:nvPr/>
        </p:nvPicPr>
        <p:blipFill>
          <a:blip r:embed="rId3">
            <a:extLst>
              <a:ext uri="{28A0092B-C50C-407E-A947-70E740481C1C}">
                <a14:useLocalDpi xmlns:a14="http://schemas.microsoft.com/office/drawing/2010/main" val="0"/>
              </a:ext>
            </a:extLst>
          </a:blip>
          <a:srcRect l="74664" t="21545" r="-165" b="25516"/>
          <a:stretch>
            <a:fillRect/>
          </a:stretch>
        </p:blipFill>
        <p:spPr bwMode="auto">
          <a:xfrm>
            <a:off x="10474950" y="-7074"/>
            <a:ext cx="1724640" cy="143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4815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smtClean="0">
                <a:latin typeface="Winter Glisten" pitchFamily="50" charset="0"/>
              </a:rPr>
              <a:t>Objectives </a:t>
            </a:r>
            <a:endParaRPr lang="en-IN" sz="6000" b="1" dirty="0">
              <a:latin typeface="Winter Glisten" pitchFamily="50" charset="0"/>
            </a:endParaRPr>
          </a:p>
        </p:txBody>
      </p:sp>
      <p:sp>
        <p:nvSpPr>
          <p:cNvPr id="3" name="Content Placeholder 2"/>
          <p:cNvSpPr>
            <a:spLocks noGrp="1"/>
          </p:cNvSpPr>
          <p:nvPr>
            <p:ph idx="1"/>
          </p:nvPr>
        </p:nvSpPr>
        <p:spPr>
          <a:xfrm>
            <a:off x="838200" y="2134090"/>
            <a:ext cx="10515600" cy="4351338"/>
          </a:xfrm>
        </p:spPr>
        <p:txBody>
          <a:bodyPr>
            <a:normAutofit/>
          </a:bodyPr>
          <a:lstStyle/>
          <a:p>
            <a:pPr>
              <a:lnSpc>
                <a:spcPct val="200000"/>
              </a:lnSpc>
            </a:pPr>
            <a:r>
              <a:rPr lang="en-US" sz="2400" dirty="0"/>
              <a:t>Encourage use of imagination and creativity</a:t>
            </a:r>
            <a:r>
              <a:rPr lang="en-US" sz="2400" dirty="0" smtClean="0"/>
              <a:t>.</a:t>
            </a:r>
          </a:p>
          <a:p>
            <a:pPr>
              <a:lnSpc>
                <a:spcPct val="200000"/>
              </a:lnSpc>
            </a:pPr>
            <a:r>
              <a:rPr lang="en-IN" sz="2400" dirty="0"/>
              <a:t>Increase verbal </a:t>
            </a:r>
            <a:r>
              <a:rPr lang="en-IN" sz="2400" dirty="0" smtClean="0"/>
              <a:t>proficiency.</a:t>
            </a:r>
          </a:p>
          <a:p>
            <a:pPr>
              <a:lnSpc>
                <a:spcPct val="200000"/>
              </a:lnSpc>
            </a:pPr>
            <a:r>
              <a:rPr lang="en-US" sz="2400" dirty="0" smtClean="0"/>
              <a:t>To improve communication skills.</a:t>
            </a:r>
          </a:p>
          <a:p>
            <a:pPr>
              <a:lnSpc>
                <a:spcPct val="200000"/>
              </a:lnSpc>
            </a:pPr>
            <a:r>
              <a:rPr lang="en-US" sz="2400" dirty="0"/>
              <a:t>E</a:t>
            </a:r>
            <a:r>
              <a:rPr lang="en-US" sz="2400" dirty="0" smtClean="0"/>
              <a:t>nhance corporation between students.</a:t>
            </a:r>
            <a:endParaRPr lang="en-US" sz="2400" dirty="0"/>
          </a:p>
        </p:txBody>
      </p:sp>
    </p:spTree>
    <p:extLst>
      <p:ext uri="{BB962C8B-B14F-4D97-AF65-F5344CB8AC3E}">
        <p14:creationId xmlns:p14="http://schemas.microsoft.com/office/powerpoint/2010/main" val="4153151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smtClean="0">
                <a:latin typeface="Winter Glisten" pitchFamily="50" charset="0"/>
              </a:rPr>
              <a:t>GLIMPESS </a:t>
            </a:r>
            <a:endParaRPr lang="en-IN" sz="6000" b="1" dirty="0">
              <a:latin typeface="Winter Glisten" pitchFamily="50" charset="0"/>
            </a:endParaRPr>
          </a:p>
        </p:txBody>
      </p:sp>
      <p:pic>
        <p:nvPicPr>
          <p:cNvPr id="3" name="Picture 2"/>
          <p:cNvPicPr>
            <a:picLocks noChangeAspect="1"/>
          </p:cNvPicPr>
          <p:nvPr/>
        </p:nvPicPr>
        <p:blipFill>
          <a:blip r:embed="rId3"/>
          <a:stretch>
            <a:fillRect/>
          </a:stretch>
        </p:blipFill>
        <p:spPr>
          <a:xfrm>
            <a:off x="0" y="0"/>
            <a:ext cx="3081814" cy="6858000"/>
          </a:xfrm>
          <a:prstGeom prst="rect">
            <a:avLst/>
          </a:prstGeom>
          <a:ln>
            <a:noFill/>
          </a:ln>
          <a:effectLst>
            <a:softEdge rad="112500"/>
          </a:effectLst>
        </p:spPr>
      </p:pic>
      <p:pic>
        <p:nvPicPr>
          <p:cNvPr id="5" name="Picture 4"/>
          <p:cNvPicPr>
            <a:picLocks noChangeAspect="1"/>
          </p:cNvPicPr>
          <p:nvPr/>
        </p:nvPicPr>
        <p:blipFill>
          <a:blip r:embed="rId4"/>
          <a:stretch>
            <a:fillRect/>
          </a:stretch>
        </p:blipFill>
        <p:spPr>
          <a:xfrm>
            <a:off x="9105900" y="0"/>
            <a:ext cx="3086100" cy="6858000"/>
          </a:xfrm>
          <a:prstGeom prst="rect">
            <a:avLst/>
          </a:prstGeom>
          <a:ln>
            <a:noFill/>
          </a:ln>
          <a:effectLst>
            <a:softEdge rad="112500"/>
          </a:effectLst>
        </p:spPr>
      </p:pic>
      <p:pic>
        <p:nvPicPr>
          <p:cNvPr id="6" name="Picture 5"/>
          <p:cNvPicPr>
            <a:picLocks noChangeAspect="1"/>
          </p:cNvPicPr>
          <p:nvPr/>
        </p:nvPicPr>
        <p:blipFill>
          <a:blip r:embed="rId5"/>
          <a:stretch>
            <a:fillRect/>
          </a:stretch>
        </p:blipFill>
        <p:spPr>
          <a:xfrm>
            <a:off x="3401457" y="1472184"/>
            <a:ext cx="5384799" cy="2423160"/>
          </a:xfrm>
          <a:prstGeom prst="rect">
            <a:avLst/>
          </a:prstGeom>
        </p:spPr>
      </p:pic>
      <p:pic>
        <p:nvPicPr>
          <p:cNvPr id="7" name="Picture 6"/>
          <p:cNvPicPr>
            <a:picLocks noChangeAspect="1"/>
          </p:cNvPicPr>
          <p:nvPr/>
        </p:nvPicPr>
        <p:blipFill>
          <a:blip r:embed="rId6"/>
          <a:stretch>
            <a:fillRect/>
          </a:stretch>
        </p:blipFill>
        <p:spPr>
          <a:xfrm>
            <a:off x="3401457" y="4178808"/>
            <a:ext cx="5384799" cy="2423160"/>
          </a:xfrm>
          <a:prstGeom prst="rect">
            <a:avLst/>
          </a:prstGeom>
        </p:spPr>
      </p:pic>
    </p:spTree>
    <p:extLst>
      <p:ext uri="{BB962C8B-B14F-4D97-AF65-F5344CB8AC3E}">
        <p14:creationId xmlns:p14="http://schemas.microsoft.com/office/powerpoint/2010/main" val="2233618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smtClean="0">
                <a:latin typeface="Winter Glisten" pitchFamily="50" charset="0"/>
              </a:rPr>
              <a:t>Solo Story </a:t>
            </a:r>
            <a:endParaRPr lang="en-IN" sz="6000" b="1" dirty="0">
              <a:latin typeface="Winter Glisten" pitchFamily="50" charset="0"/>
            </a:endParaRPr>
          </a:p>
        </p:txBody>
      </p:sp>
      <p:sp>
        <p:nvSpPr>
          <p:cNvPr id="3" name="Content Placeholder 2"/>
          <p:cNvSpPr>
            <a:spLocks noGrp="1"/>
          </p:cNvSpPr>
          <p:nvPr>
            <p:ph idx="1"/>
          </p:nvPr>
        </p:nvSpPr>
        <p:spPr/>
        <p:txBody>
          <a:bodyPr>
            <a:normAutofit/>
          </a:bodyPr>
          <a:lstStyle/>
          <a:p>
            <a:pPr marL="0" indent="0">
              <a:buNone/>
            </a:pPr>
            <a:r>
              <a:rPr lang="en-US" sz="2400" dirty="0" smtClean="0"/>
              <a:t>In ancient time, a ruler in India poles to pick his successor by playing a game. He asked his participants to grow a plant and the most pretty plant will win. Satin has worked very hard to fulfill the needs of the ruler but he failed to do so he presented the plot without the plant. By seeing the dedication and honesty the ruler decides to give him a reward.</a:t>
            </a:r>
            <a:endParaRPr lang="en-IN" sz="2400" dirty="0"/>
          </a:p>
        </p:txBody>
      </p:sp>
      <p:pic>
        <p:nvPicPr>
          <p:cNvPr id="4" name="Picture 3"/>
          <p:cNvPicPr>
            <a:picLocks noChangeAspect="1"/>
          </p:cNvPicPr>
          <p:nvPr/>
        </p:nvPicPr>
        <p:blipFill>
          <a:blip r:embed="rId2"/>
          <a:stretch>
            <a:fillRect/>
          </a:stretch>
        </p:blipFill>
        <p:spPr>
          <a:xfrm>
            <a:off x="4330171" y="4001294"/>
            <a:ext cx="3531658" cy="202831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76252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a:latin typeface="Winter Glisten" pitchFamily="50" charset="0"/>
              </a:rPr>
              <a:t>G</a:t>
            </a:r>
            <a:r>
              <a:rPr lang="en-US" sz="6000" b="1" dirty="0" smtClean="0">
                <a:latin typeface="Winter Glisten" pitchFamily="50" charset="0"/>
              </a:rPr>
              <a:t>roup Story </a:t>
            </a:r>
            <a:endParaRPr lang="en-IN" sz="6000" b="1" dirty="0">
              <a:latin typeface="Winter Glisten" pitchFamily="50" charset="0"/>
            </a:endParaRPr>
          </a:p>
        </p:txBody>
      </p:sp>
      <p:sp>
        <p:nvSpPr>
          <p:cNvPr id="3" name="Content Placeholder 2"/>
          <p:cNvSpPr>
            <a:spLocks noGrp="1"/>
          </p:cNvSpPr>
          <p:nvPr>
            <p:ph idx="1"/>
          </p:nvPr>
        </p:nvSpPr>
        <p:spPr/>
        <p:txBody>
          <a:bodyPr>
            <a:normAutofit/>
          </a:bodyPr>
          <a:lstStyle/>
          <a:p>
            <a:pPr marL="0" indent="0">
              <a:buNone/>
            </a:pPr>
            <a:r>
              <a:rPr lang="en-US" sz="2400" dirty="0" smtClean="0"/>
              <a:t>A long time ago there lived a boy named </a:t>
            </a:r>
            <a:r>
              <a:rPr lang="en-US" sz="2400" dirty="0"/>
              <a:t>R</a:t>
            </a:r>
            <a:r>
              <a:rPr lang="en-US" sz="2400" dirty="0" smtClean="0"/>
              <a:t>ohit in a village. he was very happy with his family, but his happiness could not last for long. They have faced a severe draught. They all started wishing for rain but there was no rain there crops, tree, cattle were dying and then the stream was drying up very rapidly.</a:t>
            </a:r>
          </a:p>
          <a:p>
            <a:pPr marL="0" indent="0">
              <a:buNone/>
            </a:pPr>
            <a:r>
              <a:rPr lang="en-US" sz="2400" dirty="0" smtClean="0"/>
              <a:t>Ones in the village meting </a:t>
            </a:r>
            <a:r>
              <a:rPr lang="en-US" sz="2400" dirty="0"/>
              <a:t>R</a:t>
            </a:r>
            <a:r>
              <a:rPr lang="en-US" sz="2400" dirty="0" smtClean="0"/>
              <a:t>ohit said that there is water under the surface so why don’t we start digging. All agreed upon this decision but after digging for few days they all gives up there hope but </a:t>
            </a:r>
            <a:r>
              <a:rPr lang="en-US" sz="2400" dirty="0"/>
              <a:t>R</a:t>
            </a:r>
            <a:r>
              <a:rPr lang="en-US" sz="2400" dirty="0" smtClean="0"/>
              <a:t>ohit continued to dig. One day during digging </a:t>
            </a:r>
            <a:r>
              <a:rPr lang="en-US" sz="2400" dirty="0"/>
              <a:t>R</a:t>
            </a:r>
            <a:r>
              <a:rPr lang="en-US" sz="2400" dirty="0" smtClean="0"/>
              <a:t>ohit saw water. His attitude of not giving up saved the whole village.   </a:t>
            </a:r>
            <a:endParaRPr lang="en-IN" sz="2400" dirty="0"/>
          </a:p>
        </p:txBody>
      </p:sp>
      <p:pic>
        <p:nvPicPr>
          <p:cNvPr id="5" name="Picture 4"/>
          <p:cNvPicPr>
            <a:picLocks noChangeAspect="1"/>
          </p:cNvPicPr>
          <p:nvPr/>
        </p:nvPicPr>
        <p:blipFill>
          <a:blip r:embed="rId2"/>
          <a:stretch>
            <a:fillRect/>
          </a:stretch>
        </p:blipFill>
        <p:spPr>
          <a:xfrm>
            <a:off x="9725025" y="5010150"/>
            <a:ext cx="2466975" cy="1847850"/>
          </a:xfrm>
          <a:prstGeom prst="rect">
            <a:avLst/>
          </a:prstGeom>
        </p:spPr>
      </p:pic>
    </p:spTree>
    <p:extLst>
      <p:ext uri="{BB962C8B-B14F-4D97-AF65-F5344CB8AC3E}">
        <p14:creationId xmlns:p14="http://schemas.microsoft.com/office/powerpoint/2010/main" val="23588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smtClean="0">
                <a:latin typeface="Winter Glisten" pitchFamily="50" charset="0"/>
              </a:rPr>
              <a:t>Situation Based Story </a:t>
            </a:r>
            <a:endParaRPr lang="en-IN" sz="6000" b="1" dirty="0">
              <a:latin typeface="Winter Glisten" pitchFamily="50" charset="0"/>
            </a:endParaRPr>
          </a:p>
        </p:txBody>
      </p:sp>
      <p:sp>
        <p:nvSpPr>
          <p:cNvPr id="3" name="Content Placeholder 2"/>
          <p:cNvSpPr>
            <a:spLocks noGrp="1"/>
          </p:cNvSpPr>
          <p:nvPr>
            <p:ph idx="1"/>
          </p:nvPr>
        </p:nvSpPr>
        <p:spPr/>
        <p:txBody>
          <a:bodyPr>
            <a:normAutofit/>
          </a:bodyPr>
          <a:lstStyle/>
          <a:p>
            <a:pPr marL="0" indent="0">
              <a:buNone/>
            </a:pPr>
            <a:r>
              <a:rPr lang="en-US" sz="2400" dirty="0" smtClean="0"/>
              <a:t>Ones there was a girl named Navya who use to bully all the boys in the class, ate there lunch, and made then do his homework. So the class one decided to fight back from the injustice by standing together and restricting him from doing such activity. When time came those boys stood together as a team showing Navya that they are not scared of him anymore. Navya tried to push then harder, in the process he gat beaten up by the class. Thereafter Navya never bullied anyone again as she was shown his place.   </a:t>
            </a:r>
            <a:endParaRPr lang="en-IN" sz="2400" dirty="0"/>
          </a:p>
        </p:txBody>
      </p:sp>
      <p:pic>
        <p:nvPicPr>
          <p:cNvPr id="4" name="Picture 3"/>
          <p:cNvPicPr>
            <a:picLocks noChangeAspect="1"/>
          </p:cNvPicPr>
          <p:nvPr/>
        </p:nvPicPr>
        <p:blipFill>
          <a:blip r:embed="rId2"/>
          <a:stretch>
            <a:fillRect/>
          </a:stretch>
        </p:blipFill>
        <p:spPr>
          <a:xfrm>
            <a:off x="4502467" y="4656666"/>
            <a:ext cx="3187065" cy="177328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90978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smtClean="0">
                <a:latin typeface="Winter Glisten" pitchFamily="50" charset="0"/>
              </a:rPr>
              <a:t>Learning Outcomes </a:t>
            </a:r>
            <a:endParaRPr lang="en-IN" sz="6000" b="1" dirty="0">
              <a:latin typeface="Winter Glisten" pitchFamily="50" charset="0"/>
            </a:endParaRPr>
          </a:p>
        </p:txBody>
      </p:sp>
      <p:sp>
        <p:nvSpPr>
          <p:cNvPr id="3" name="Content Placeholder 2"/>
          <p:cNvSpPr>
            <a:spLocks noGrp="1"/>
          </p:cNvSpPr>
          <p:nvPr>
            <p:ph idx="1"/>
          </p:nvPr>
        </p:nvSpPr>
        <p:spPr>
          <a:xfrm>
            <a:off x="838200" y="2114992"/>
            <a:ext cx="10515600" cy="4351338"/>
          </a:xfrm>
        </p:spPr>
        <p:txBody>
          <a:bodyPr>
            <a:normAutofit/>
          </a:bodyPr>
          <a:lstStyle/>
          <a:p>
            <a:pPr>
              <a:lnSpc>
                <a:spcPct val="200000"/>
              </a:lnSpc>
            </a:pPr>
            <a:r>
              <a:rPr lang="en-US" sz="2400" dirty="0"/>
              <a:t>Promote a feeling of well-being and relaxation</a:t>
            </a:r>
            <a:r>
              <a:rPr lang="en-US" sz="2400" dirty="0" smtClean="0"/>
              <a:t>.</a:t>
            </a:r>
          </a:p>
          <a:p>
            <a:pPr>
              <a:lnSpc>
                <a:spcPct val="200000"/>
              </a:lnSpc>
            </a:pPr>
            <a:r>
              <a:rPr lang="en-IN" sz="2400" dirty="0"/>
              <a:t>Encourage active participation.</a:t>
            </a:r>
          </a:p>
          <a:p>
            <a:pPr>
              <a:lnSpc>
                <a:spcPct val="200000"/>
              </a:lnSpc>
            </a:pPr>
            <a:r>
              <a:rPr lang="en-IN" sz="2400" dirty="0"/>
              <a:t>Increase verbal proficiency.</a:t>
            </a:r>
          </a:p>
          <a:p>
            <a:pPr>
              <a:lnSpc>
                <a:spcPct val="200000"/>
              </a:lnSpc>
            </a:pPr>
            <a:r>
              <a:rPr lang="en-US" sz="2400" dirty="0" smtClean="0"/>
              <a:t>Help </a:t>
            </a:r>
            <a:r>
              <a:rPr lang="en-US" sz="2400" dirty="0"/>
              <a:t>develop </a:t>
            </a:r>
            <a:r>
              <a:rPr lang="en-US" sz="2400" dirty="0" smtClean="0"/>
              <a:t>your </a:t>
            </a:r>
            <a:r>
              <a:rPr lang="en-US" sz="2400" dirty="0"/>
              <a:t>brain, ability to focus, concentration, social skills and communication skills.</a:t>
            </a:r>
          </a:p>
          <a:p>
            <a:pPr>
              <a:lnSpc>
                <a:spcPct val="200000"/>
              </a:lnSpc>
            </a:pPr>
            <a:endParaRPr lang="en-US" sz="2400" dirty="0"/>
          </a:p>
        </p:txBody>
      </p:sp>
    </p:spTree>
    <p:extLst>
      <p:ext uri="{BB962C8B-B14F-4D97-AF65-F5344CB8AC3E}">
        <p14:creationId xmlns:p14="http://schemas.microsoft.com/office/powerpoint/2010/main" val="645049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110</TotalTime>
  <Words>397</Words>
  <Application>Microsoft Office PowerPoint</Application>
  <PresentationFormat>Widescreen</PresentationFormat>
  <Paragraphs>28</Paragraphs>
  <Slides>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Rockwell</vt:lpstr>
      <vt:lpstr>Winter Glisten</vt:lpstr>
      <vt:lpstr>Office Theme</vt:lpstr>
      <vt:lpstr>PowerPoint Presentation</vt:lpstr>
      <vt:lpstr>Objectives </vt:lpstr>
      <vt:lpstr>GLIMPESS </vt:lpstr>
      <vt:lpstr>Solo Story </vt:lpstr>
      <vt:lpstr>Group Story </vt:lpstr>
      <vt:lpstr>Situation Based Story </vt:lpstr>
      <vt:lpstr>Learning Outcomes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triphmailone@gmail.com</dc:creator>
  <cp:lastModifiedBy>triphmailone@gmail.com</cp:lastModifiedBy>
  <cp:revision>10</cp:revision>
  <dcterms:created xsi:type="dcterms:W3CDTF">2022-12-05T17:44:12Z</dcterms:created>
  <dcterms:modified xsi:type="dcterms:W3CDTF">2022-12-14T17:45:26Z</dcterms:modified>
</cp:coreProperties>
</file>